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302" r:id="rId4"/>
    <p:sldId id="276" r:id="rId5"/>
    <p:sldId id="278" r:id="rId6"/>
    <p:sldId id="282" r:id="rId7"/>
    <p:sldId id="283" r:id="rId8"/>
    <p:sldId id="264" r:id="rId9"/>
    <p:sldId id="284" r:id="rId10"/>
    <p:sldId id="288" r:id="rId11"/>
    <p:sldId id="265" r:id="rId12"/>
    <p:sldId id="303" r:id="rId13"/>
    <p:sldId id="300" r:id="rId14"/>
    <p:sldId id="301" r:id="rId15"/>
    <p:sldId id="290" r:id="rId16"/>
    <p:sldId id="291" r:id="rId17"/>
    <p:sldId id="292" r:id="rId18"/>
    <p:sldId id="297" r:id="rId19"/>
    <p:sldId id="293" r:id="rId20"/>
    <p:sldId id="294" r:id="rId21"/>
    <p:sldId id="295" r:id="rId22"/>
    <p:sldId id="296" r:id="rId23"/>
    <p:sldId id="298" r:id="rId24"/>
    <p:sldId id="29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86437" autoAdjust="0"/>
  </p:normalViewPr>
  <p:slideViewPr>
    <p:cSldViewPr>
      <p:cViewPr varScale="1">
        <p:scale>
          <a:sx n="67" d="100"/>
          <a:sy n="67" d="100"/>
        </p:scale>
        <p:origin x="-10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«Организация и проведение Детского Совета как одно из условий выявления и реализации детской инициативы»</a:t>
            </a:r>
            <a:endParaRPr lang="ru-RU" sz="3600" dirty="0"/>
          </a:p>
        </p:txBody>
      </p:sp>
      <p:pic>
        <p:nvPicPr>
          <p:cNvPr id="3" name="Picture 2" descr="C:\Users\Admin\Desktop\фото 2\20180319_092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214686"/>
            <a:ext cx="4857784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0180319_0933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785795"/>
            <a:ext cx="7803444" cy="5538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i="1" dirty="0" smtClean="0"/>
              <a:t>Модель трех вопросов</a:t>
            </a:r>
            <a:endParaRPr lang="ru-RU" sz="4900" dirty="0"/>
          </a:p>
        </p:txBody>
      </p:sp>
      <p:pic>
        <p:nvPicPr>
          <p:cNvPr id="15" name="Содержимое 14" descr="009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9" y="1844675"/>
            <a:ext cx="6314568" cy="47359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 план действий</a:t>
            </a:r>
            <a:endParaRPr lang="ru-RU" dirty="0"/>
          </a:p>
        </p:txBody>
      </p:sp>
      <p:pic>
        <p:nvPicPr>
          <p:cNvPr id="5" name="Содержимое 4" descr="20180319_1129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71678"/>
            <a:ext cx="4038600" cy="3643338"/>
          </a:xfrm>
        </p:spPr>
      </p:pic>
      <p:pic>
        <p:nvPicPr>
          <p:cNvPr id="6" name="Содержимое 5" descr="20180319_1127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071678"/>
            <a:ext cx="4038600" cy="3643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Предоставить детям- и оберегать это право- выбирать:</a:t>
            </a:r>
          </a:p>
          <a:p>
            <a:r>
              <a:rPr lang="ru-RU" dirty="0" smtClean="0"/>
              <a:t>-место в кругу</a:t>
            </a:r>
          </a:p>
          <a:p>
            <a:r>
              <a:rPr lang="ru-RU" dirty="0" smtClean="0"/>
              <a:t>-когда и с кем играть</a:t>
            </a:r>
          </a:p>
          <a:p>
            <a:r>
              <a:rPr lang="ru-RU" dirty="0" smtClean="0"/>
              <a:t>-в каком центе активности и чем заниматься</a:t>
            </a:r>
          </a:p>
          <a:p>
            <a:r>
              <a:rPr lang="ru-RU" dirty="0" smtClean="0"/>
              <a:t>-что считать результатом и какой результат считать достаточным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центров активности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Воспитатель приносит из каждого центра активности самые привлекательные материалы, показывает их, рассказывает, что еще любопытного приготовлено в центрах.</a:t>
            </a:r>
          </a:p>
          <a:p>
            <a:r>
              <a:rPr lang="ru-RU" dirty="0" smtClean="0"/>
              <a:t>Использовать игру «Поезд», «Подзорные трубы»</a:t>
            </a:r>
          </a:p>
          <a:p>
            <a:r>
              <a:rPr lang="ru-RU" dirty="0" smtClean="0"/>
              <a:t>Предложить провести презентацию ребенку-ментору : «вчера научился сам, сегодня научи других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180319_0913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28802"/>
            <a:ext cx="4038600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20180319_0913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928802"/>
            <a:ext cx="3900486" cy="4046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180319_0913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71612"/>
            <a:ext cx="4038600" cy="3702063"/>
          </a:xfrm>
        </p:spPr>
      </p:pic>
      <p:pic>
        <p:nvPicPr>
          <p:cNvPr id="8" name="Содержимое 7" descr="20180424_0934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4" y="1500175"/>
            <a:ext cx="3429023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180424_0935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28736"/>
            <a:ext cx="4038600" cy="4286280"/>
          </a:xfrm>
        </p:spPr>
      </p:pic>
      <p:pic>
        <p:nvPicPr>
          <p:cNvPr id="8" name="Содержимое 7" descr="20180423_0917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428737"/>
            <a:ext cx="3714775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20180319_1121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20468" y="1285860"/>
            <a:ext cx="3009183" cy="4000529"/>
          </a:xfrm>
        </p:spPr>
      </p:pic>
      <p:pic>
        <p:nvPicPr>
          <p:cNvPr id="7" name="Содержимое 6" descr="20180319_11205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500174"/>
            <a:ext cx="4038600" cy="37735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180319_1050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3050"/>
            <a:ext cx="4038600" cy="4429156"/>
          </a:xfrm>
        </p:spPr>
      </p:pic>
      <p:pic>
        <p:nvPicPr>
          <p:cNvPr id="6" name="Содержимое 5" descr="20180319_1056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14488"/>
            <a:ext cx="4038600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Задачи детского совета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endParaRPr lang="ru-RU" sz="2000" dirty="0" smtClean="0"/>
          </a:p>
          <a:p>
            <a:pPr>
              <a:buNone/>
            </a:pPr>
            <a:r>
              <a:rPr lang="ru-RU" sz="5100" dirty="0" smtClean="0">
                <a:cs typeface="Aharoni" pitchFamily="2" charset="-79"/>
              </a:rPr>
              <a:t>1.Создать эмоциональный настрой на весь день – «задать тон». </a:t>
            </a:r>
          </a:p>
          <a:p>
            <a:pPr>
              <a:buNone/>
            </a:pPr>
            <a:r>
              <a:rPr lang="ru-RU" sz="5100" dirty="0" smtClean="0">
                <a:cs typeface="Aharoni" pitchFamily="2" charset="-79"/>
              </a:rPr>
              <a:t>2.Создать условия для межличностного и познавательно-делового общения детей и взрослых. </a:t>
            </a:r>
          </a:p>
          <a:p>
            <a:pPr>
              <a:buNone/>
            </a:pPr>
            <a:r>
              <a:rPr lang="ru-RU" sz="5100" dirty="0" smtClean="0">
                <a:cs typeface="Aharoni" pitchFamily="2" charset="-79"/>
              </a:rPr>
              <a:t>3.Развивать эмпатию. </a:t>
            </a:r>
          </a:p>
          <a:p>
            <a:pPr>
              <a:buNone/>
            </a:pPr>
            <a:r>
              <a:rPr lang="ru-RU" sz="5100" dirty="0" smtClean="0">
                <a:cs typeface="Aharoni" pitchFamily="2" charset="-79"/>
              </a:rPr>
              <a:t>4.Учить выбирать из личного опыта наиболее значимые, интересные события, рассказывать о них кратко, но последовательно и логично. </a:t>
            </a:r>
          </a:p>
          <a:p>
            <a:pPr>
              <a:buNone/>
            </a:pPr>
            <a:r>
              <a:rPr lang="ru-RU" sz="5100" dirty="0" smtClean="0">
                <a:cs typeface="Aharoni" pitchFamily="2" charset="-79"/>
              </a:rPr>
              <a:t>5.Учить формулировать суждения, аргументировать высказывания, отстаивать свою точку зрения. </a:t>
            </a:r>
          </a:p>
          <a:p>
            <a:pPr>
              <a:buNone/>
            </a:pPr>
            <a:r>
              <a:rPr lang="ru-RU" sz="5100" dirty="0" smtClean="0">
                <a:cs typeface="Aharoni" pitchFamily="2" charset="-79"/>
              </a:rPr>
              <a:t>6.Выбрать тему нового проекта / подвести итоги проекта. </a:t>
            </a:r>
          </a:p>
          <a:p>
            <a:pPr>
              <a:buNone/>
            </a:pPr>
            <a:r>
              <a:rPr lang="ru-RU" sz="5100" dirty="0" smtClean="0">
                <a:cs typeface="Aharoni" pitchFamily="2" charset="-79"/>
              </a:rPr>
              <a:t>7.Разработать план действий. </a:t>
            </a:r>
          </a:p>
          <a:p>
            <a:pPr>
              <a:buNone/>
            </a:pPr>
            <a:r>
              <a:rPr lang="ru-RU" sz="5100" dirty="0" smtClean="0">
                <a:cs typeface="Aharoni" pitchFamily="2" charset="-79"/>
              </a:rPr>
              <a:t>8.Учить детей делать осознанный ответственный выбор. </a:t>
            </a:r>
          </a:p>
          <a:p>
            <a:pPr>
              <a:buNone/>
            </a:pPr>
            <a:r>
              <a:rPr lang="ru-RU" sz="5100" dirty="0" smtClean="0">
                <a:cs typeface="Aharoni" pitchFamily="2" charset="-79"/>
              </a:rPr>
              <a:t>9.Развивать умение договариваться о совместной деятельности, распределять роли и обязанности и др. </a:t>
            </a:r>
          </a:p>
          <a:p>
            <a:endParaRPr lang="ru-RU" sz="4200" dirty="0">
              <a:cs typeface="Aharoni" pitchFamily="2" charset="-79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403648" y="836712"/>
            <a:ext cx="6768752" cy="1197847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Задачи Детского Совета.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180312_1309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00240"/>
            <a:ext cx="4038600" cy="4357718"/>
          </a:xfrm>
        </p:spPr>
      </p:pic>
      <p:pic>
        <p:nvPicPr>
          <p:cNvPr id="8" name="Содержимое 7" descr="20180329_0737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00240"/>
            <a:ext cx="4038600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180329_1038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14422"/>
            <a:ext cx="4038600" cy="4572032"/>
          </a:xfrm>
        </p:spPr>
      </p:pic>
      <p:pic>
        <p:nvPicPr>
          <p:cNvPr id="6" name="Содержимое 5" descr="20180319_1111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214422"/>
            <a:ext cx="4038600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180423_1049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28736"/>
            <a:ext cx="4038600" cy="4429156"/>
          </a:xfrm>
        </p:spPr>
      </p:pic>
      <p:pic>
        <p:nvPicPr>
          <p:cNvPr id="6" name="Содержимое 5" descr="20180423_1138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428736"/>
            <a:ext cx="4038600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180319_1118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57232"/>
            <a:ext cx="4038600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20180319_1125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857232"/>
            <a:ext cx="4038600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4" name="Содержимое 3" descr="IMG_15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3271" y="2500306"/>
            <a:ext cx="5099059" cy="38242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детского совета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>
                <a:cs typeface="Aharoni" pitchFamily="2" charset="-79"/>
              </a:rPr>
              <a:t>Оповещение о Детском Совете</a:t>
            </a:r>
          </a:p>
          <a:p>
            <a:r>
              <a:rPr lang="ru-RU" sz="3200" dirty="0" smtClean="0">
                <a:cs typeface="Aharoni" pitchFamily="2" charset="-79"/>
              </a:rPr>
              <a:t>Размещение</a:t>
            </a:r>
          </a:p>
          <a:p>
            <a:r>
              <a:rPr lang="ru-RU" sz="3200" dirty="0" smtClean="0">
                <a:cs typeface="Aharoni" pitchFamily="2" charset="-79"/>
              </a:rPr>
              <a:t>Приветствие</a:t>
            </a:r>
          </a:p>
          <a:p>
            <a:r>
              <a:rPr lang="ru-RU" sz="3200" dirty="0" smtClean="0">
                <a:cs typeface="Aharoni" pitchFamily="2" charset="-79"/>
              </a:rPr>
              <a:t>Игра</a:t>
            </a:r>
          </a:p>
          <a:p>
            <a:r>
              <a:rPr lang="ru-RU" sz="3200" dirty="0" smtClean="0">
                <a:cs typeface="Aharoni" pitchFamily="2" charset="-79"/>
              </a:rPr>
              <a:t>Обмен новостями, обсуждение ситуаций, важных для понимания</a:t>
            </a:r>
          </a:p>
          <a:p>
            <a:r>
              <a:rPr lang="ru-RU" sz="3200" dirty="0" smtClean="0">
                <a:cs typeface="Aharoni" pitchFamily="2" charset="-79"/>
              </a:rPr>
              <a:t>Планирование</a:t>
            </a:r>
          </a:p>
          <a:p>
            <a:r>
              <a:rPr lang="ru-RU" sz="3200" dirty="0" smtClean="0">
                <a:cs typeface="Aharoni" pitchFamily="2" charset="-79"/>
              </a:rPr>
              <a:t>Презентация центров</a:t>
            </a:r>
            <a:endParaRPr lang="ru-RU" sz="3200" dirty="0"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/>
              <a:t>Детский совет может выглядеть так…</a:t>
            </a:r>
            <a:endParaRPr lang="ru-RU" sz="4400" dirty="0"/>
          </a:p>
        </p:txBody>
      </p:sp>
      <p:pic>
        <p:nvPicPr>
          <p:cNvPr id="6" name="Содержимое 5" descr="20180319_0929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857365"/>
            <a:ext cx="7803444" cy="4467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 так…..</a:t>
            </a:r>
            <a:endParaRPr lang="ru-RU" dirty="0"/>
          </a:p>
        </p:txBody>
      </p:sp>
      <p:pic>
        <p:nvPicPr>
          <p:cNvPr id="8" name="Содержимое 7" descr="IMG-486f7e142185dfb6a37afc3cb5ab37b0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772429"/>
            <a:ext cx="7072362" cy="4552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Приветствие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cs typeface="Aharoni" pitchFamily="2" charset="-79"/>
              </a:rPr>
              <a:t>Традиционное</a:t>
            </a:r>
          </a:p>
          <a:p>
            <a:r>
              <a:rPr lang="ru-RU" sz="4000" dirty="0" smtClean="0">
                <a:cs typeface="Aharoni" pitchFamily="2" charset="-79"/>
              </a:rPr>
              <a:t>Комплименты</a:t>
            </a:r>
          </a:p>
          <a:p>
            <a:r>
              <a:rPr lang="ru-RU" sz="4000" dirty="0" smtClean="0">
                <a:cs typeface="Aharoni" pitchFamily="2" charset="-79"/>
              </a:rPr>
              <a:t>Официальное</a:t>
            </a:r>
          </a:p>
          <a:p>
            <a:r>
              <a:rPr lang="ru-RU" sz="4000" dirty="0" smtClean="0">
                <a:cs typeface="Aharoni" pitchFamily="2" charset="-79"/>
              </a:rPr>
              <a:t>Связанное с темой события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20180319_0920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43050"/>
            <a:ext cx="4038600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6" descr="20180319_09194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43050"/>
            <a:ext cx="4038600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 </a:t>
            </a:r>
            <a:r>
              <a:rPr lang="ru-RU" sz="8000" b="1" i="1" dirty="0" smtClean="0"/>
              <a:t>Игра</a:t>
            </a:r>
            <a:endParaRPr lang="ru-RU" sz="8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435280" cy="3471664"/>
          </a:xfrm>
        </p:spPr>
        <p:txBody>
          <a:bodyPr/>
          <a:lstStyle/>
          <a:p>
            <a:endParaRPr lang="ru-RU" sz="2000" dirty="0" smtClean="0"/>
          </a:p>
          <a:p>
            <a:pPr>
              <a:buNone/>
            </a:pPr>
            <a:r>
              <a:rPr lang="ru-RU" sz="2800" b="1" i="1" dirty="0" smtClean="0"/>
              <a:t>  </a:t>
            </a:r>
            <a:r>
              <a:rPr lang="ru-RU" sz="2800" b="1" i="1" dirty="0" smtClean="0">
                <a:solidFill>
                  <a:srgbClr val="FF0000"/>
                </a:solidFill>
              </a:rPr>
              <a:t>пение           элементы        чтение       слушание             	               тренинга</a:t>
            </a:r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C:\Users\Администратор\Desktop\иг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509120"/>
            <a:ext cx="1800200" cy="1512168"/>
          </a:xfrm>
          <a:prstGeom prst="rect">
            <a:avLst/>
          </a:prstGeom>
          <a:noFill/>
        </p:spPr>
      </p:pic>
      <p:sp>
        <p:nvSpPr>
          <p:cNvPr id="5" name="Стрелка вниз 4"/>
          <p:cNvSpPr/>
          <p:nvPr/>
        </p:nvSpPr>
        <p:spPr>
          <a:xfrm rot="2915421">
            <a:off x="1328473" y="19329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0119456">
            <a:off x="5364088" y="191683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120011">
            <a:off x="7282995" y="195499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523617">
            <a:off x="3419872" y="191683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i="1" dirty="0" smtClean="0"/>
              <a:t>Обмен новостями или философствование с детьми </a:t>
            </a:r>
            <a:endParaRPr lang="ru-RU" sz="31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>
                <a:cs typeface="Aharoni" pitchFamily="2" charset="-79"/>
              </a:rPr>
              <a:t>Обмен новостями во время детского совета – место легитимного высказывания.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  <a:cs typeface="Aharoni" pitchFamily="2" charset="-79"/>
              </a:rPr>
              <a:t>Новости: </a:t>
            </a:r>
          </a:p>
          <a:p>
            <a:r>
              <a:rPr lang="ru-RU" dirty="0" smtClean="0">
                <a:cs typeface="Aharoni" pitchFamily="2" charset="-79"/>
              </a:rPr>
              <a:t>не регламентируются </a:t>
            </a:r>
          </a:p>
          <a:p>
            <a:r>
              <a:rPr lang="ru-RU" dirty="0" smtClean="0">
                <a:cs typeface="Aharoni" pitchFamily="2" charset="-79"/>
              </a:rPr>
              <a:t>не  селекционируются</a:t>
            </a:r>
          </a:p>
          <a:p>
            <a:r>
              <a:rPr lang="ru-RU" dirty="0" smtClean="0">
                <a:cs typeface="Aharoni" pitchFamily="2" charset="-79"/>
              </a:rPr>
              <a:t>не вытягиваются </a:t>
            </a:r>
          </a:p>
          <a:p>
            <a:r>
              <a:rPr lang="ru-RU" dirty="0" smtClean="0">
                <a:cs typeface="Aharoni" pitchFamily="2" charset="-79"/>
              </a:rPr>
              <a:t>не запрещаются </a:t>
            </a:r>
          </a:p>
          <a:p>
            <a:r>
              <a:rPr lang="ru-RU" dirty="0" smtClean="0">
                <a:cs typeface="Aharoni" pitchFamily="2" charset="-79"/>
              </a:rPr>
              <a:t>новости принимаются как факт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567</TotalTime>
  <Words>268</Words>
  <Application>Microsoft Office PowerPoint</Application>
  <PresentationFormat>Экран (4:3)</PresentationFormat>
  <Paragraphs>53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«Организация и проведение Детского Совета как одно из условий выявления и реализации детской инициативы»</vt:lpstr>
      <vt:lpstr>   Задачи детского совета </vt:lpstr>
      <vt:lpstr>Структура детского совета</vt:lpstr>
      <vt:lpstr>Детский совет может выглядеть так…</vt:lpstr>
      <vt:lpstr>И так…..</vt:lpstr>
      <vt:lpstr>Приветствие</vt:lpstr>
      <vt:lpstr>Слайд 7</vt:lpstr>
      <vt:lpstr>                          Игра</vt:lpstr>
      <vt:lpstr> Обмен новостями или философствование с детьми </vt:lpstr>
      <vt:lpstr>Слайд 10</vt:lpstr>
      <vt:lpstr>   Модель трех вопросов</vt:lpstr>
      <vt:lpstr>Наш план действий</vt:lpstr>
      <vt:lpstr>Слайд 13</vt:lpstr>
      <vt:lpstr>Презентация центров активности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«Детского совета»</dc:title>
  <dc:creator>Администратор</dc:creator>
  <cp:lastModifiedBy>Admin</cp:lastModifiedBy>
  <cp:revision>60</cp:revision>
  <dcterms:created xsi:type="dcterms:W3CDTF">2016-03-30T13:28:52Z</dcterms:created>
  <dcterms:modified xsi:type="dcterms:W3CDTF">2018-09-15T16:30:01Z</dcterms:modified>
</cp:coreProperties>
</file>